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2" r:id="rId2"/>
    <p:sldId id="256" r:id="rId3"/>
    <p:sldId id="257" r:id="rId4"/>
    <p:sldId id="258" r:id="rId5"/>
    <p:sldId id="259" r:id="rId6"/>
    <p:sldId id="260" r:id="rId7"/>
    <p:sldId id="261" r:id="rId8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3300" y="-13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DBFD72-B2D7-419E-933E-4755B4A7D2A8}" type="datetimeFigureOut">
              <a:rPr lang="pt-BR" smtClean="0"/>
              <a:t>20/06/2020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5A536D-7844-45A9-80C4-91064004B9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1773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D52DD-D3D4-46E7-BF6A-C9D7DDAB07C4}" type="datetimeFigureOut">
              <a:rPr lang="pt-BR" smtClean="0"/>
              <a:t>20/06/2020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2111B-4857-4F9C-9B08-023882EF4D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3420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D52DD-D3D4-46E7-BF6A-C9D7DDAB07C4}" type="datetimeFigureOut">
              <a:rPr lang="pt-BR" smtClean="0"/>
              <a:t>20/06/2020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2111B-4857-4F9C-9B08-023882EF4D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8201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D52DD-D3D4-46E7-BF6A-C9D7DDAB07C4}" type="datetimeFigureOut">
              <a:rPr lang="pt-BR" smtClean="0"/>
              <a:t>20/06/2020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2111B-4857-4F9C-9B08-023882EF4D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0296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D52DD-D3D4-46E7-BF6A-C9D7DDAB07C4}" type="datetimeFigureOut">
              <a:rPr lang="pt-BR" smtClean="0"/>
              <a:t>20/06/2020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2111B-4857-4F9C-9B08-023882EF4D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5444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D52DD-D3D4-46E7-BF6A-C9D7DDAB07C4}" type="datetimeFigureOut">
              <a:rPr lang="pt-BR" smtClean="0"/>
              <a:t>20/06/2020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2111B-4857-4F9C-9B08-023882EF4D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5731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D52DD-D3D4-46E7-BF6A-C9D7DDAB07C4}" type="datetimeFigureOut">
              <a:rPr lang="pt-BR" smtClean="0"/>
              <a:t>20/06/2020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2111B-4857-4F9C-9B08-023882EF4D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453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D52DD-D3D4-46E7-BF6A-C9D7DDAB07C4}" type="datetimeFigureOut">
              <a:rPr lang="pt-BR" smtClean="0"/>
              <a:t>20/06/2020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2111B-4857-4F9C-9B08-023882EF4D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2632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D52DD-D3D4-46E7-BF6A-C9D7DDAB07C4}" type="datetimeFigureOut">
              <a:rPr lang="pt-BR" smtClean="0"/>
              <a:t>20/06/2020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2111B-4857-4F9C-9B08-023882EF4D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8803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D52DD-D3D4-46E7-BF6A-C9D7DDAB07C4}" type="datetimeFigureOut">
              <a:rPr lang="pt-BR" smtClean="0"/>
              <a:t>20/06/2020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2111B-4857-4F9C-9B08-023882EF4D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4260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D52DD-D3D4-46E7-BF6A-C9D7DDAB07C4}" type="datetimeFigureOut">
              <a:rPr lang="pt-BR" smtClean="0"/>
              <a:t>20/06/2020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2111B-4857-4F9C-9B08-023882EF4D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8288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D52DD-D3D4-46E7-BF6A-C9D7DDAB07C4}" type="datetimeFigureOut">
              <a:rPr lang="pt-BR" smtClean="0"/>
              <a:t>20/06/2020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A2111B-4857-4F9C-9B08-023882EF4D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6727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FD52DD-D3D4-46E7-BF6A-C9D7DDAB07C4}" type="datetimeFigureOut">
              <a:rPr lang="pt-BR" smtClean="0"/>
              <a:t>20/06/2020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A2111B-4857-4F9C-9B08-023882EF4D0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3824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microsoft.com/office/2007/relationships/hdphoto" Target="../media/hdphoto3.wdp"/><Relationship Id="rId4" Type="http://schemas.openxmlformats.org/officeDocument/2006/relationships/image" Target="../media/image12.png"/><Relationship Id="rId9" Type="http://schemas.microsoft.com/office/2007/relationships/hdphoto" Target="../media/hdphoto5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/>
          <p:cNvGrpSpPr/>
          <p:nvPr/>
        </p:nvGrpSpPr>
        <p:grpSpPr>
          <a:xfrm>
            <a:off x="1230090" y="0"/>
            <a:ext cx="6235154" cy="6858000"/>
            <a:chOff x="1230090" y="0"/>
            <a:chExt cx="6235154" cy="6858000"/>
          </a:xfrm>
        </p:grpSpPr>
        <p:pic>
          <p:nvPicPr>
            <p:cNvPr id="2" name="Imagem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30090" y="0"/>
              <a:ext cx="6235154" cy="6858000"/>
            </a:xfrm>
            <a:prstGeom prst="rect">
              <a:avLst/>
            </a:prstGeom>
          </p:spPr>
        </p:pic>
        <p:pic>
          <p:nvPicPr>
            <p:cNvPr id="3" name="Imagem 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59832" y="1988840"/>
              <a:ext cx="544221" cy="7249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76828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/>
          <p:cNvGrpSpPr/>
          <p:nvPr/>
        </p:nvGrpSpPr>
        <p:grpSpPr>
          <a:xfrm>
            <a:off x="-396552" y="188640"/>
            <a:ext cx="9144000" cy="6361854"/>
            <a:chOff x="-36512" y="60216"/>
            <a:chExt cx="9144000" cy="6361854"/>
          </a:xfrm>
        </p:grpSpPr>
        <p:pic>
          <p:nvPicPr>
            <p:cNvPr id="4" name="Imagem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3564" y="60216"/>
              <a:ext cx="7946120" cy="4469693"/>
            </a:xfrm>
            <a:prstGeom prst="rect">
              <a:avLst/>
            </a:prstGeom>
          </p:spPr>
        </p:pic>
        <p:pic>
          <p:nvPicPr>
            <p:cNvPr id="5" name="Imagem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6512" y="3717032"/>
              <a:ext cx="9144000" cy="270503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35302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/>
          <p:cNvGrpSpPr/>
          <p:nvPr/>
        </p:nvGrpSpPr>
        <p:grpSpPr>
          <a:xfrm>
            <a:off x="10119" y="19836"/>
            <a:ext cx="9144000" cy="6525344"/>
            <a:chOff x="36512" y="332656"/>
            <a:chExt cx="9144000" cy="6525344"/>
          </a:xfrm>
        </p:grpSpPr>
        <p:pic>
          <p:nvPicPr>
            <p:cNvPr id="3" name="Imagem 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11959" y="4951488"/>
              <a:ext cx="2485881" cy="1705996"/>
            </a:xfrm>
            <a:prstGeom prst="rect">
              <a:avLst/>
            </a:prstGeom>
          </p:spPr>
        </p:pic>
        <p:pic>
          <p:nvPicPr>
            <p:cNvPr id="5" name="Imagem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512" y="332656"/>
              <a:ext cx="9144000" cy="4618832"/>
            </a:xfrm>
            <a:prstGeom prst="rect">
              <a:avLst/>
            </a:prstGeom>
          </p:spPr>
        </p:pic>
        <p:pic>
          <p:nvPicPr>
            <p:cNvPr id="4" name="Imagem 3"/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92273" l="1154" r="9923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3608" y="4064000"/>
              <a:ext cx="3302000" cy="2794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258365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o 9"/>
          <p:cNvGrpSpPr/>
          <p:nvPr/>
        </p:nvGrpSpPr>
        <p:grpSpPr>
          <a:xfrm>
            <a:off x="-828600" y="271607"/>
            <a:ext cx="9411222" cy="6099508"/>
            <a:chOff x="-1268726" y="293397"/>
            <a:chExt cx="9411222" cy="6099508"/>
          </a:xfrm>
        </p:grpSpPr>
        <p:pic>
          <p:nvPicPr>
            <p:cNvPr id="3" name="Imagem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043" t="13851" r="17592" b="45038"/>
            <a:stretch/>
          </p:blipFill>
          <p:spPr>
            <a:xfrm>
              <a:off x="3095764" y="293397"/>
              <a:ext cx="4784652" cy="3300407"/>
            </a:xfrm>
            <a:prstGeom prst="rect">
              <a:avLst/>
            </a:prstGeom>
          </p:spPr>
        </p:pic>
        <p:pic>
          <p:nvPicPr>
            <p:cNvPr id="4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668" t="28705" r="53592" b="45555"/>
            <a:stretch/>
          </p:blipFill>
          <p:spPr bwMode="auto">
            <a:xfrm rot="1593177">
              <a:off x="4758507" y="2223833"/>
              <a:ext cx="3383989" cy="35659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Retângulo 7"/>
            <p:cNvSpPr/>
            <p:nvPr/>
          </p:nvSpPr>
          <p:spPr>
            <a:xfrm>
              <a:off x="-1268726" y="4638579"/>
              <a:ext cx="6985567" cy="1754326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pt-BR" sz="5400" b="1" dirty="0" smtClean="0">
                  <a:ln w="10541" cmpd="sng">
                    <a:solidFill>
                      <a:schemeClr val="accent1">
                        <a:shade val="88000"/>
                        <a:satMod val="110000"/>
                      </a:schemeClr>
                    </a:solidFill>
                    <a:prstDash val="solid"/>
                  </a:ln>
                  <a:gradFill>
                    <a:gsLst>
                      <a:gs pos="0">
                        <a:schemeClr val="accent1">
                          <a:tint val="40000"/>
                          <a:satMod val="250000"/>
                        </a:schemeClr>
                      </a:gs>
                      <a:gs pos="9000">
                        <a:schemeClr val="accent1">
                          <a:tint val="52000"/>
                          <a:satMod val="300000"/>
                        </a:schemeClr>
                      </a:gs>
                      <a:gs pos="50000">
                        <a:schemeClr val="accent1">
                          <a:shade val="20000"/>
                          <a:satMod val="300000"/>
                        </a:schemeClr>
                      </a:gs>
                      <a:gs pos="79000">
                        <a:schemeClr val="accent1">
                          <a:tint val="52000"/>
                          <a:satMod val="300000"/>
                        </a:schemeClr>
                      </a:gs>
                      <a:gs pos="100000">
                        <a:schemeClr val="accent1">
                          <a:tint val="40000"/>
                          <a:satMod val="250000"/>
                        </a:schemeClr>
                      </a:gs>
                    </a:gsLst>
                    <a:lin ang="5400000"/>
                  </a:gradFill>
                </a:rPr>
                <a:t>Programação</a:t>
              </a:r>
            </a:p>
            <a:p>
              <a:pPr algn="ctr"/>
              <a:r>
                <a:rPr lang="pt-BR" sz="5400" b="1" dirty="0" smtClean="0">
                  <a:ln w="10541" cmpd="sng">
                    <a:solidFill>
                      <a:schemeClr val="accent1">
                        <a:shade val="88000"/>
                        <a:satMod val="110000"/>
                      </a:schemeClr>
                    </a:solidFill>
                    <a:prstDash val="solid"/>
                  </a:ln>
                  <a:gradFill>
                    <a:gsLst>
                      <a:gs pos="0">
                        <a:schemeClr val="accent1">
                          <a:tint val="40000"/>
                          <a:satMod val="250000"/>
                        </a:schemeClr>
                      </a:gs>
                      <a:gs pos="9000">
                        <a:schemeClr val="accent1">
                          <a:tint val="52000"/>
                          <a:satMod val="300000"/>
                        </a:schemeClr>
                      </a:gs>
                      <a:gs pos="50000">
                        <a:schemeClr val="accent1">
                          <a:shade val="20000"/>
                          <a:satMod val="300000"/>
                        </a:schemeClr>
                      </a:gs>
                      <a:gs pos="79000">
                        <a:schemeClr val="accent1">
                          <a:tint val="52000"/>
                          <a:satMod val="300000"/>
                        </a:schemeClr>
                      </a:gs>
                      <a:gs pos="100000">
                        <a:schemeClr val="accent1">
                          <a:tint val="40000"/>
                          <a:satMod val="250000"/>
                        </a:schemeClr>
                      </a:gs>
                    </a:gsLst>
                    <a:lin ang="5400000"/>
                  </a:gradFill>
                </a:rPr>
                <a:t>                      </a:t>
              </a:r>
              <a:r>
                <a:rPr lang="pt-BR" sz="5400" b="1" dirty="0" err="1" smtClean="0">
                  <a:ln w="10541" cmpd="sng">
                    <a:solidFill>
                      <a:schemeClr val="accent1">
                        <a:shade val="88000"/>
                        <a:satMod val="110000"/>
                      </a:schemeClr>
                    </a:solidFill>
                    <a:prstDash val="solid"/>
                  </a:ln>
                  <a:gradFill>
                    <a:gsLst>
                      <a:gs pos="0">
                        <a:schemeClr val="accent1">
                          <a:tint val="40000"/>
                          <a:satMod val="250000"/>
                        </a:schemeClr>
                      </a:gs>
                      <a:gs pos="9000">
                        <a:schemeClr val="accent1">
                          <a:tint val="52000"/>
                          <a:satMod val="300000"/>
                        </a:schemeClr>
                      </a:gs>
                      <a:gs pos="50000">
                        <a:schemeClr val="accent1">
                          <a:shade val="20000"/>
                          <a:satMod val="300000"/>
                        </a:schemeClr>
                      </a:gs>
                      <a:gs pos="79000">
                        <a:schemeClr val="accent1">
                          <a:tint val="52000"/>
                          <a:satMod val="300000"/>
                        </a:schemeClr>
                      </a:gs>
                      <a:gs pos="100000">
                        <a:schemeClr val="accent1">
                          <a:tint val="40000"/>
                          <a:satMod val="250000"/>
                        </a:schemeClr>
                      </a:gs>
                    </a:gsLst>
                    <a:lin ang="5400000"/>
                  </a:gradFill>
                </a:rPr>
                <a:t>Desplugada</a:t>
              </a:r>
              <a:endParaRPr lang="pt-BR" sz="5400" b="1" cap="none" spc="0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endParaRPr>
            </a:p>
          </p:txBody>
        </p:sp>
        <p:pic>
          <p:nvPicPr>
            <p:cNvPr id="2" name="Imagem 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0442" y="1058550"/>
              <a:ext cx="3735366" cy="373536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25836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/>
          <p:cNvGrpSpPr/>
          <p:nvPr/>
        </p:nvGrpSpPr>
        <p:grpSpPr>
          <a:xfrm>
            <a:off x="202683" y="490415"/>
            <a:ext cx="8549076" cy="6220118"/>
            <a:chOff x="363550" y="504285"/>
            <a:chExt cx="8549076" cy="6220118"/>
          </a:xfrm>
        </p:grpSpPr>
        <p:pic>
          <p:nvPicPr>
            <p:cNvPr id="4" name="Imagem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341" b="86921" l="182" r="84151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80" r="22957" b="17454"/>
            <a:stretch/>
          </p:blipFill>
          <p:spPr>
            <a:xfrm rot="20073877">
              <a:off x="363550" y="504285"/>
              <a:ext cx="5779376" cy="4109134"/>
            </a:xfrm>
            <a:prstGeom prst="rect">
              <a:avLst/>
            </a:prstGeom>
          </p:spPr>
        </p:pic>
        <p:pic>
          <p:nvPicPr>
            <p:cNvPr id="2052" name="Picture 4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0" b="100000" l="4671" r="95329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619" t="8626" r="11651" b="640"/>
            <a:stretch/>
          </p:blipFill>
          <p:spPr bwMode="auto">
            <a:xfrm>
              <a:off x="3995936" y="3212976"/>
              <a:ext cx="4916690" cy="34808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3" name="Picture 5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7057" b="92427" l="2926" r="52324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42" t="13207" r="51537" b="11863"/>
            <a:stretch/>
          </p:blipFill>
          <p:spPr bwMode="auto">
            <a:xfrm rot="19743153">
              <a:off x="6141879" y="588112"/>
              <a:ext cx="1902227" cy="32826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054" name="Picture 6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7407" l="0" r="97407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07704" y="4448635"/>
              <a:ext cx="2275768" cy="22757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925836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/>
          <p:cNvGrpSpPr/>
          <p:nvPr/>
        </p:nvGrpSpPr>
        <p:grpSpPr>
          <a:xfrm>
            <a:off x="395536" y="620688"/>
            <a:ext cx="8229371" cy="6007504"/>
            <a:chOff x="395536" y="620688"/>
            <a:chExt cx="8229371" cy="6007504"/>
          </a:xfrm>
        </p:grpSpPr>
        <p:pic>
          <p:nvPicPr>
            <p:cNvPr id="3" name="Imagem 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5536" y="780765"/>
              <a:ext cx="4438835" cy="3616023"/>
            </a:xfrm>
            <a:prstGeom prst="rect">
              <a:avLst/>
            </a:prstGeom>
          </p:spPr>
        </p:pic>
        <p:pic>
          <p:nvPicPr>
            <p:cNvPr id="3074" name="Picture 2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5536" y="3488871"/>
              <a:ext cx="4438835" cy="29615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Retângulo 4"/>
            <p:cNvSpPr/>
            <p:nvPr/>
          </p:nvSpPr>
          <p:spPr>
            <a:xfrm>
              <a:off x="4834370" y="3488871"/>
              <a:ext cx="3626061" cy="313932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pt-BR" sz="6600" b="1" dirty="0" smtClean="0">
                  <a:ln w="10541" cmpd="sng">
                    <a:solidFill>
                      <a:schemeClr val="accent1">
                        <a:shade val="88000"/>
                        <a:satMod val="110000"/>
                      </a:schemeClr>
                    </a:solidFill>
                    <a:prstDash val="solid"/>
                  </a:ln>
                  <a:gradFill>
                    <a:gsLst>
                      <a:gs pos="0">
                        <a:schemeClr val="accent1">
                          <a:tint val="40000"/>
                          <a:satMod val="250000"/>
                        </a:schemeClr>
                      </a:gs>
                      <a:gs pos="9000">
                        <a:schemeClr val="accent1">
                          <a:tint val="52000"/>
                          <a:satMod val="300000"/>
                        </a:schemeClr>
                      </a:gs>
                      <a:gs pos="50000">
                        <a:schemeClr val="accent1">
                          <a:shade val="20000"/>
                          <a:satMod val="300000"/>
                        </a:schemeClr>
                      </a:gs>
                      <a:gs pos="79000">
                        <a:schemeClr val="accent1">
                          <a:tint val="52000"/>
                          <a:satMod val="300000"/>
                        </a:schemeClr>
                      </a:gs>
                      <a:gs pos="100000">
                        <a:schemeClr val="accent1">
                          <a:tint val="40000"/>
                          <a:satMod val="250000"/>
                        </a:schemeClr>
                      </a:gs>
                    </a:gsLst>
                    <a:lin ang="5400000"/>
                  </a:gradFill>
                </a:rPr>
                <a:t>FAÇA </a:t>
              </a:r>
            </a:p>
            <a:p>
              <a:pPr algn="ctr"/>
              <a:r>
                <a:rPr lang="pt-BR" sz="6600" b="1" cap="none" spc="0" dirty="0" smtClean="0">
                  <a:ln w="10541" cmpd="sng">
                    <a:solidFill>
                      <a:schemeClr val="accent1">
                        <a:shade val="88000"/>
                        <a:satMod val="110000"/>
                      </a:schemeClr>
                    </a:solidFill>
                    <a:prstDash val="solid"/>
                  </a:ln>
                  <a:gradFill>
                    <a:gsLst>
                      <a:gs pos="0">
                        <a:schemeClr val="accent1">
                          <a:tint val="40000"/>
                          <a:satMod val="250000"/>
                        </a:schemeClr>
                      </a:gs>
                      <a:gs pos="9000">
                        <a:schemeClr val="accent1">
                          <a:tint val="52000"/>
                          <a:satMod val="300000"/>
                        </a:schemeClr>
                      </a:gs>
                      <a:gs pos="50000">
                        <a:schemeClr val="accent1">
                          <a:shade val="20000"/>
                          <a:satMod val="300000"/>
                        </a:schemeClr>
                      </a:gs>
                      <a:gs pos="79000">
                        <a:schemeClr val="accent1">
                          <a:tint val="52000"/>
                          <a:satMod val="300000"/>
                        </a:schemeClr>
                      </a:gs>
                      <a:gs pos="100000">
                        <a:schemeClr val="accent1">
                          <a:tint val="40000"/>
                          <a:satMod val="250000"/>
                        </a:schemeClr>
                      </a:gs>
                    </a:gsLst>
                    <a:lin ang="5400000"/>
                  </a:gradFill>
                  <a:effectLst/>
                </a:rPr>
                <a:t>VOCÊ </a:t>
              </a:r>
            </a:p>
            <a:p>
              <a:pPr algn="ctr"/>
              <a:r>
                <a:rPr lang="pt-BR" sz="6600" b="1" cap="none" spc="0" dirty="0" smtClean="0">
                  <a:ln w="10541" cmpd="sng">
                    <a:solidFill>
                      <a:schemeClr val="accent1">
                        <a:shade val="88000"/>
                        <a:satMod val="110000"/>
                      </a:schemeClr>
                    </a:solidFill>
                    <a:prstDash val="solid"/>
                  </a:ln>
                  <a:gradFill>
                    <a:gsLst>
                      <a:gs pos="0">
                        <a:schemeClr val="accent1">
                          <a:tint val="40000"/>
                          <a:satMod val="250000"/>
                        </a:schemeClr>
                      </a:gs>
                      <a:gs pos="9000">
                        <a:schemeClr val="accent1">
                          <a:tint val="52000"/>
                          <a:satMod val="300000"/>
                        </a:schemeClr>
                      </a:gs>
                      <a:gs pos="50000">
                        <a:schemeClr val="accent1">
                          <a:shade val="20000"/>
                          <a:satMod val="300000"/>
                        </a:schemeClr>
                      </a:gs>
                      <a:gs pos="79000">
                        <a:schemeClr val="accent1">
                          <a:tint val="52000"/>
                          <a:satMod val="300000"/>
                        </a:schemeClr>
                      </a:gs>
                      <a:gs pos="100000">
                        <a:schemeClr val="accent1">
                          <a:tint val="40000"/>
                          <a:satMod val="250000"/>
                        </a:schemeClr>
                      </a:gs>
                    </a:gsLst>
                    <a:lin ang="5400000"/>
                  </a:gradFill>
                  <a:effectLst/>
                </a:rPr>
                <a:t>MESMO</a:t>
              </a:r>
              <a:endParaRPr lang="pt-BR" sz="6600" b="1" cap="none" spc="0" dirty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/>
              </a:endParaRPr>
            </a:p>
          </p:txBody>
        </p:sp>
        <p:pic>
          <p:nvPicPr>
            <p:cNvPr id="3075" name="Picture 3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5052"/>
            <a:stretch/>
          </p:blipFill>
          <p:spPr bwMode="auto">
            <a:xfrm>
              <a:off x="4669892" y="620688"/>
              <a:ext cx="3955015" cy="29683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07682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0768282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6</Words>
  <Application>Microsoft Office PowerPoint</Application>
  <PresentationFormat>Apresentação na tela (4:3)</PresentationFormat>
  <Paragraphs>5</Paragraphs>
  <Slides>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8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user</dc:creator>
  <cp:lastModifiedBy>user</cp:lastModifiedBy>
  <cp:revision>9</cp:revision>
  <dcterms:created xsi:type="dcterms:W3CDTF">2020-06-20T12:03:19Z</dcterms:created>
  <dcterms:modified xsi:type="dcterms:W3CDTF">2020-06-20T14:25:05Z</dcterms:modified>
</cp:coreProperties>
</file>

<file path=docProps/thumbnail.jpeg>
</file>